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59" r:id="rId6"/>
    <p:sldId id="262"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E7C0F2"/>
    <a:srgbClr val="D590E8"/>
    <a:srgbClr val="0AFE33"/>
    <a:srgbClr val="FC950C"/>
    <a:srgbClr val="0B33FD"/>
    <a:srgbClr val="FC0C56"/>
    <a:srgbClr val="F4F414"/>
    <a:srgbClr val="19EA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7" d="100"/>
          <a:sy n="77" d="100"/>
        </p:scale>
        <p:origin x="2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F010-0FBB-4ECE-8BBF-53EBD2F495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DAF659-F302-4FDA-B9FE-879B7122D5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E20673-5698-425C-938E-9FD4B9F2D687}"/>
              </a:ext>
            </a:extLst>
          </p:cNvPr>
          <p:cNvSpPr>
            <a:spLocks noGrp="1"/>
          </p:cNvSpPr>
          <p:nvPr>
            <p:ph type="dt" sz="half" idx="10"/>
          </p:nvPr>
        </p:nvSpPr>
        <p:spPr/>
        <p:txBody>
          <a:bodyPr/>
          <a:lstStyle/>
          <a:p>
            <a:fld id="{464DBFEA-E1DF-41BD-9E61-783EB3B956EB}" type="datetimeFigureOut">
              <a:rPr lang="en-GB" smtClean="0"/>
              <a:t>15/06/2020</a:t>
            </a:fld>
            <a:endParaRPr lang="en-GB"/>
          </a:p>
        </p:txBody>
      </p:sp>
      <p:sp>
        <p:nvSpPr>
          <p:cNvPr id="5" name="Footer Placeholder 4">
            <a:extLst>
              <a:ext uri="{FF2B5EF4-FFF2-40B4-BE49-F238E27FC236}">
                <a16:creationId xmlns:a16="http://schemas.microsoft.com/office/drawing/2014/main" id="{570872B6-D041-471D-8193-36F283FAB0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8810A1-B842-4783-8AEA-2B68BC415011}"/>
              </a:ext>
            </a:extLst>
          </p:cNvPr>
          <p:cNvSpPr>
            <a:spLocks noGrp="1"/>
          </p:cNvSpPr>
          <p:nvPr>
            <p:ph type="sldNum" sz="quarter" idx="12"/>
          </p:nvPr>
        </p:nvSpPr>
        <p:spPr/>
        <p:txBody>
          <a:bodyPr/>
          <a:lstStyle/>
          <a:p>
            <a:fld id="{B4F8B7B1-9067-406F-AA26-DCB601E03FF5}" type="slidenum">
              <a:rPr lang="en-GB" smtClean="0"/>
              <a:t>‹#›</a:t>
            </a:fld>
            <a:endParaRPr lang="en-GB"/>
          </a:p>
        </p:txBody>
      </p:sp>
    </p:spTree>
    <p:extLst>
      <p:ext uri="{BB962C8B-B14F-4D97-AF65-F5344CB8AC3E}">
        <p14:creationId xmlns:p14="http://schemas.microsoft.com/office/powerpoint/2010/main" val="186623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79D2-D630-4CF5-9E4C-16D270D92F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8875D4-E5F5-4FDC-93D7-2DE869D0B7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93366C-3F9E-4B14-9330-3CA63D7DC76D}"/>
              </a:ext>
            </a:extLst>
          </p:cNvPr>
          <p:cNvSpPr>
            <a:spLocks noGrp="1"/>
          </p:cNvSpPr>
          <p:nvPr>
            <p:ph type="dt" sz="half" idx="10"/>
          </p:nvPr>
        </p:nvSpPr>
        <p:spPr/>
        <p:txBody>
          <a:bodyPr/>
          <a:lstStyle/>
          <a:p>
            <a:fld id="{464DBFEA-E1DF-41BD-9E61-783EB3B956EB}" type="datetimeFigureOut">
              <a:rPr lang="en-GB" smtClean="0"/>
              <a:t>15/06/2020</a:t>
            </a:fld>
            <a:endParaRPr lang="en-GB"/>
          </a:p>
        </p:txBody>
      </p:sp>
      <p:sp>
        <p:nvSpPr>
          <p:cNvPr id="5" name="Footer Placeholder 4">
            <a:extLst>
              <a:ext uri="{FF2B5EF4-FFF2-40B4-BE49-F238E27FC236}">
                <a16:creationId xmlns:a16="http://schemas.microsoft.com/office/drawing/2014/main" id="{FC1E4491-9296-464A-ADE9-C61450936B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C7022C-CEEA-4BD8-B36A-5B20DB952BF5}"/>
              </a:ext>
            </a:extLst>
          </p:cNvPr>
          <p:cNvSpPr>
            <a:spLocks noGrp="1"/>
          </p:cNvSpPr>
          <p:nvPr>
            <p:ph type="sldNum" sz="quarter" idx="12"/>
          </p:nvPr>
        </p:nvSpPr>
        <p:spPr/>
        <p:txBody>
          <a:bodyPr/>
          <a:lstStyle/>
          <a:p>
            <a:fld id="{B4F8B7B1-9067-406F-AA26-DCB601E03FF5}" type="slidenum">
              <a:rPr lang="en-GB" smtClean="0"/>
              <a:t>‹#›</a:t>
            </a:fld>
            <a:endParaRPr lang="en-GB"/>
          </a:p>
        </p:txBody>
      </p:sp>
    </p:spTree>
    <p:extLst>
      <p:ext uri="{BB962C8B-B14F-4D97-AF65-F5344CB8AC3E}">
        <p14:creationId xmlns:p14="http://schemas.microsoft.com/office/powerpoint/2010/main" val="155062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0CEDD1-9E39-43E2-BE35-2768BB589D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7C6B79-5040-4302-8DE9-9A04877903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7A2512-E5BD-41CB-B096-3D42EFC5670F}"/>
              </a:ext>
            </a:extLst>
          </p:cNvPr>
          <p:cNvSpPr>
            <a:spLocks noGrp="1"/>
          </p:cNvSpPr>
          <p:nvPr>
            <p:ph type="dt" sz="half" idx="10"/>
          </p:nvPr>
        </p:nvSpPr>
        <p:spPr/>
        <p:txBody>
          <a:bodyPr/>
          <a:lstStyle/>
          <a:p>
            <a:fld id="{464DBFEA-E1DF-41BD-9E61-783EB3B956EB}" type="datetimeFigureOut">
              <a:rPr lang="en-GB" smtClean="0"/>
              <a:t>15/06/2020</a:t>
            </a:fld>
            <a:endParaRPr lang="en-GB"/>
          </a:p>
        </p:txBody>
      </p:sp>
      <p:sp>
        <p:nvSpPr>
          <p:cNvPr id="5" name="Footer Placeholder 4">
            <a:extLst>
              <a:ext uri="{FF2B5EF4-FFF2-40B4-BE49-F238E27FC236}">
                <a16:creationId xmlns:a16="http://schemas.microsoft.com/office/drawing/2014/main" id="{10C9484D-6FAB-4EE3-A967-F63496FB01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2551FB-B6C8-4FE4-88F3-D270F21F05E6}"/>
              </a:ext>
            </a:extLst>
          </p:cNvPr>
          <p:cNvSpPr>
            <a:spLocks noGrp="1"/>
          </p:cNvSpPr>
          <p:nvPr>
            <p:ph type="sldNum" sz="quarter" idx="12"/>
          </p:nvPr>
        </p:nvSpPr>
        <p:spPr/>
        <p:txBody>
          <a:bodyPr/>
          <a:lstStyle/>
          <a:p>
            <a:fld id="{B4F8B7B1-9067-406F-AA26-DCB601E03FF5}" type="slidenum">
              <a:rPr lang="en-GB" smtClean="0"/>
              <a:t>‹#›</a:t>
            </a:fld>
            <a:endParaRPr lang="en-GB"/>
          </a:p>
        </p:txBody>
      </p:sp>
    </p:spTree>
    <p:extLst>
      <p:ext uri="{BB962C8B-B14F-4D97-AF65-F5344CB8AC3E}">
        <p14:creationId xmlns:p14="http://schemas.microsoft.com/office/powerpoint/2010/main" val="331054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0D49-8CEE-42FC-BEA4-92E7F30BDD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EC58E7-511C-4914-8A08-9C93E8B2A2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E96875-B5BF-497F-9E91-2DA49793961A}"/>
              </a:ext>
            </a:extLst>
          </p:cNvPr>
          <p:cNvSpPr>
            <a:spLocks noGrp="1"/>
          </p:cNvSpPr>
          <p:nvPr>
            <p:ph type="dt" sz="half" idx="10"/>
          </p:nvPr>
        </p:nvSpPr>
        <p:spPr/>
        <p:txBody>
          <a:bodyPr/>
          <a:lstStyle/>
          <a:p>
            <a:fld id="{464DBFEA-E1DF-41BD-9E61-783EB3B956EB}" type="datetimeFigureOut">
              <a:rPr lang="en-GB" smtClean="0"/>
              <a:t>15/06/2020</a:t>
            </a:fld>
            <a:endParaRPr lang="en-GB"/>
          </a:p>
        </p:txBody>
      </p:sp>
      <p:sp>
        <p:nvSpPr>
          <p:cNvPr id="5" name="Footer Placeholder 4">
            <a:extLst>
              <a:ext uri="{FF2B5EF4-FFF2-40B4-BE49-F238E27FC236}">
                <a16:creationId xmlns:a16="http://schemas.microsoft.com/office/drawing/2014/main" id="{CF3B333E-78A6-41B9-A01E-D653EA5F6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36012F-C99A-49DF-9753-60DD80D1FF5D}"/>
              </a:ext>
            </a:extLst>
          </p:cNvPr>
          <p:cNvSpPr>
            <a:spLocks noGrp="1"/>
          </p:cNvSpPr>
          <p:nvPr>
            <p:ph type="sldNum" sz="quarter" idx="12"/>
          </p:nvPr>
        </p:nvSpPr>
        <p:spPr/>
        <p:txBody>
          <a:bodyPr/>
          <a:lstStyle/>
          <a:p>
            <a:fld id="{B4F8B7B1-9067-406F-AA26-DCB601E03FF5}" type="slidenum">
              <a:rPr lang="en-GB" smtClean="0"/>
              <a:t>‹#›</a:t>
            </a:fld>
            <a:endParaRPr lang="en-GB"/>
          </a:p>
        </p:txBody>
      </p:sp>
    </p:spTree>
    <p:extLst>
      <p:ext uri="{BB962C8B-B14F-4D97-AF65-F5344CB8AC3E}">
        <p14:creationId xmlns:p14="http://schemas.microsoft.com/office/powerpoint/2010/main" val="378468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28A6-8A13-4A1C-8175-2C347808ED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40E5BC-5630-4D30-A5F2-7D564C8CE7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BDE3C7-C283-46BB-A97B-9D29D9AF02CD}"/>
              </a:ext>
            </a:extLst>
          </p:cNvPr>
          <p:cNvSpPr>
            <a:spLocks noGrp="1"/>
          </p:cNvSpPr>
          <p:nvPr>
            <p:ph type="dt" sz="half" idx="10"/>
          </p:nvPr>
        </p:nvSpPr>
        <p:spPr/>
        <p:txBody>
          <a:bodyPr/>
          <a:lstStyle/>
          <a:p>
            <a:fld id="{464DBFEA-E1DF-41BD-9E61-783EB3B956EB}" type="datetimeFigureOut">
              <a:rPr lang="en-GB" smtClean="0"/>
              <a:t>15/06/2020</a:t>
            </a:fld>
            <a:endParaRPr lang="en-GB"/>
          </a:p>
        </p:txBody>
      </p:sp>
      <p:sp>
        <p:nvSpPr>
          <p:cNvPr id="5" name="Footer Placeholder 4">
            <a:extLst>
              <a:ext uri="{FF2B5EF4-FFF2-40B4-BE49-F238E27FC236}">
                <a16:creationId xmlns:a16="http://schemas.microsoft.com/office/drawing/2014/main" id="{91841684-FC63-42C7-8146-0968E180C9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7E7ABC-FFC6-4A66-B576-BB017D3E215F}"/>
              </a:ext>
            </a:extLst>
          </p:cNvPr>
          <p:cNvSpPr>
            <a:spLocks noGrp="1"/>
          </p:cNvSpPr>
          <p:nvPr>
            <p:ph type="sldNum" sz="quarter" idx="12"/>
          </p:nvPr>
        </p:nvSpPr>
        <p:spPr/>
        <p:txBody>
          <a:bodyPr/>
          <a:lstStyle/>
          <a:p>
            <a:fld id="{B4F8B7B1-9067-406F-AA26-DCB601E03FF5}" type="slidenum">
              <a:rPr lang="en-GB" smtClean="0"/>
              <a:t>‹#›</a:t>
            </a:fld>
            <a:endParaRPr lang="en-GB"/>
          </a:p>
        </p:txBody>
      </p:sp>
    </p:spTree>
    <p:extLst>
      <p:ext uri="{BB962C8B-B14F-4D97-AF65-F5344CB8AC3E}">
        <p14:creationId xmlns:p14="http://schemas.microsoft.com/office/powerpoint/2010/main" val="211774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B334-1E84-4C18-BA63-0D328B92CB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82290A-B1CD-43A7-A3D0-BAE395A22A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495B2B-56C1-4357-9DC8-76097143DA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346C2F-5BB4-4369-9239-D675119DB784}"/>
              </a:ext>
            </a:extLst>
          </p:cNvPr>
          <p:cNvSpPr>
            <a:spLocks noGrp="1"/>
          </p:cNvSpPr>
          <p:nvPr>
            <p:ph type="dt" sz="half" idx="10"/>
          </p:nvPr>
        </p:nvSpPr>
        <p:spPr/>
        <p:txBody>
          <a:bodyPr/>
          <a:lstStyle/>
          <a:p>
            <a:fld id="{464DBFEA-E1DF-41BD-9E61-783EB3B956EB}" type="datetimeFigureOut">
              <a:rPr lang="en-GB" smtClean="0"/>
              <a:t>15/06/2020</a:t>
            </a:fld>
            <a:endParaRPr lang="en-GB"/>
          </a:p>
        </p:txBody>
      </p:sp>
      <p:sp>
        <p:nvSpPr>
          <p:cNvPr id="6" name="Footer Placeholder 5">
            <a:extLst>
              <a:ext uri="{FF2B5EF4-FFF2-40B4-BE49-F238E27FC236}">
                <a16:creationId xmlns:a16="http://schemas.microsoft.com/office/drawing/2014/main" id="{0B8CDA30-9459-4FB7-BAD9-F2882CF063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3A70FF-B95A-4A85-B521-5025A2511BDD}"/>
              </a:ext>
            </a:extLst>
          </p:cNvPr>
          <p:cNvSpPr>
            <a:spLocks noGrp="1"/>
          </p:cNvSpPr>
          <p:nvPr>
            <p:ph type="sldNum" sz="quarter" idx="12"/>
          </p:nvPr>
        </p:nvSpPr>
        <p:spPr/>
        <p:txBody>
          <a:bodyPr/>
          <a:lstStyle/>
          <a:p>
            <a:fld id="{B4F8B7B1-9067-406F-AA26-DCB601E03FF5}" type="slidenum">
              <a:rPr lang="en-GB" smtClean="0"/>
              <a:t>‹#›</a:t>
            </a:fld>
            <a:endParaRPr lang="en-GB"/>
          </a:p>
        </p:txBody>
      </p:sp>
    </p:spTree>
    <p:extLst>
      <p:ext uri="{BB962C8B-B14F-4D97-AF65-F5344CB8AC3E}">
        <p14:creationId xmlns:p14="http://schemas.microsoft.com/office/powerpoint/2010/main" val="216900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0B98-FDE4-4900-BC4F-472FD233D9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72492B-7838-4745-9135-C9BE8D57B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5D3968-9E05-4C07-83FF-41841B3AAD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0D02B7-1E72-4E74-A5E0-CA15B853F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BDB97E-D55F-45E2-B2D2-075D574898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465E5F-799C-45C0-9D95-95B560C371AD}"/>
              </a:ext>
            </a:extLst>
          </p:cNvPr>
          <p:cNvSpPr>
            <a:spLocks noGrp="1"/>
          </p:cNvSpPr>
          <p:nvPr>
            <p:ph type="dt" sz="half" idx="10"/>
          </p:nvPr>
        </p:nvSpPr>
        <p:spPr/>
        <p:txBody>
          <a:bodyPr/>
          <a:lstStyle/>
          <a:p>
            <a:fld id="{464DBFEA-E1DF-41BD-9E61-783EB3B956EB}" type="datetimeFigureOut">
              <a:rPr lang="en-GB" smtClean="0"/>
              <a:t>15/06/2020</a:t>
            </a:fld>
            <a:endParaRPr lang="en-GB"/>
          </a:p>
        </p:txBody>
      </p:sp>
      <p:sp>
        <p:nvSpPr>
          <p:cNvPr id="8" name="Footer Placeholder 7">
            <a:extLst>
              <a:ext uri="{FF2B5EF4-FFF2-40B4-BE49-F238E27FC236}">
                <a16:creationId xmlns:a16="http://schemas.microsoft.com/office/drawing/2014/main" id="{92D0C3A7-4F44-4761-A635-03FDF2EE4C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64BAC5-D37F-48FF-B265-23EF272719A5}"/>
              </a:ext>
            </a:extLst>
          </p:cNvPr>
          <p:cNvSpPr>
            <a:spLocks noGrp="1"/>
          </p:cNvSpPr>
          <p:nvPr>
            <p:ph type="sldNum" sz="quarter" idx="12"/>
          </p:nvPr>
        </p:nvSpPr>
        <p:spPr/>
        <p:txBody>
          <a:bodyPr/>
          <a:lstStyle/>
          <a:p>
            <a:fld id="{B4F8B7B1-9067-406F-AA26-DCB601E03FF5}" type="slidenum">
              <a:rPr lang="en-GB" smtClean="0"/>
              <a:t>‹#›</a:t>
            </a:fld>
            <a:endParaRPr lang="en-GB"/>
          </a:p>
        </p:txBody>
      </p:sp>
    </p:spTree>
    <p:extLst>
      <p:ext uri="{BB962C8B-B14F-4D97-AF65-F5344CB8AC3E}">
        <p14:creationId xmlns:p14="http://schemas.microsoft.com/office/powerpoint/2010/main" val="107322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002BD-8F05-40FF-8BF1-5C69A0040E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AF595B-1379-49D8-AA7E-793E76A2E4AF}"/>
              </a:ext>
            </a:extLst>
          </p:cNvPr>
          <p:cNvSpPr>
            <a:spLocks noGrp="1"/>
          </p:cNvSpPr>
          <p:nvPr>
            <p:ph type="dt" sz="half" idx="10"/>
          </p:nvPr>
        </p:nvSpPr>
        <p:spPr/>
        <p:txBody>
          <a:bodyPr/>
          <a:lstStyle/>
          <a:p>
            <a:fld id="{464DBFEA-E1DF-41BD-9E61-783EB3B956EB}" type="datetimeFigureOut">
              <a:rPr lang="en-GB" smtClean="0"/>
              <a:t>15/06/2020</a:t>
            </a:fld>
            <a:endParaRPr lang="en-GB"/>
          </a:p>
        </p:txBody>
      </p:sp>
      <p:sp>
        <p:nvSpPr>
          <p:cNvPr id="4" name="Footer Placeholder 3">
            <a:extLst>
              <a:ext uri="{FF2B5EF4-FFF2-40B4-BE49-F238E27FC236}">
                <a16:creationId xmlns:a16="http://schemas.microsoft.com/office/drawing/2014/main" id="{FF3E1385-E165-4215-8C1F-65798F7034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415825-829E-4D78-94C5-77B50F84E20C}"/>
              </a:ext>
            </a:extLst>
          </p:cNvPr>
          <p:cNvSpPr>
            <a:spLocks noGrp="1"/>
          </p:cNvSpPr>
          <p:nvPr>
            <p:ph type="sldNum" sz="quarter" idx="12"/>
          </p:nvPr>
        </p:nvSpPr>
        <p:spPr/>
        <p:txBody>
          <a:bodyPr/>
          <a:lstStyle/>
          <a:p>
            <a:fld id="{B4F8B7B1-9067-406F-AA26-DCB601E03FF5}" type="slidenum">
              <a:rPr lang="en-GB" smtClean="0"/>
              <a:t>‹#›</a:t>
            </a:fld>
            <a:endParaRPr lang="en-GB"/>
          </a:p>
        </p:txBody>
      </p:sp>
    </p:spTree>
    <p:extLst>
      <p:ext uri="{BB962C8B-B14F-4D97-AF65-F5344CB8AC3E}">
        <p14:creationId xmlns:p14="http://schemas.microsoft.com/office/powerpoint/2010/main" val="735766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EB22B9-ADB2-4310-BE04-65AE15851FBC}"/>
              </a:ext>
            </a:extLst>
          </p:cNvPr>
          <p:cNvSpPr>
            <a:spLocks noGrp="1"/>
          </p:cNvSpPr>
          <p:nvPr>
            <p:ph type="dt" sz="half" idx="10"/>
          </p:nvPr>
        </p:nvSpPr>
        <p:spPr/>
        <p:txBody>
          <a:bodyPr/>
          <a:lstStyle/>
          <a:p>
            <a:fld id="{464DBFEA-E1DF-41BD-9E61-783EB3B956EB}" type="datetimeFigureOut">
              <a:rPr lang="en-GB" smtClean="0"/>
              <a:t>15/06/2020</a:t>
            </a:fld>
            <a:endParaRPr lang="en-GB"/>
          </a:p>
        </p:txBody>
      </p:sp>
      <p:sp>
        <p:nvSpPr>
          <p:cNvPr id="3" name="Footer Placeholder 2">
            <a:extLst>
              <a:ext uri="{FF2B5EF4-FFF2-40B4-BE49-F238E27FC236}">
                <a16:creationId xmlns:a16="http://schemas.microsoft.com/office/drawing/2014/main" id="{0B3584FF-2856-426B-B39A-75860E7015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5D9973-AA48-4623-80E2-4E29362DAFF7}"/>
              </a:ext>
            </a:extLst>
          </p:cNvPr>
          <p:cNvSpPr>
            <a:spLocks noGrp="1"/>
          </p:cNvSpPr>
          <p:nvPr>
            <p:ph type="sldNum" sz="quarter" idx="12"/>
          </p:nvPr>
        </p:nvSpPr>
        <p:spPr/>
        <p:txBody>
          <a:bodyPr/>
          <a:lstStyle/>
          <a:p>
            <a:fld id="{B4F8B7B1-9067-406F-AA26-DCB601E03FF5}" type="slidenum">
              <a:rPr lang="en-GB" smtClean="0"/>
              <a:t>‹#›</a:t>
            </a:fld>
            <a:endParaRPr lang="en-GB"/>
          </a:p>
        </p:txBody>
      </p:sp>
    </p:spTree>
    <p:extLst>
      <p:ext uri="{BB962C8B-B14F-4D97-AF65-F5344CB8AC3E}">
        <p14:creationId xmlns:p14="http://schemas.microsoft.com/office/powerpoint/2010/main" val="276143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DAAC-4A3E-415A-9B89-582A183910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C23DDF-97ED-4EA5-9337-ACF083F04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B89105-38C3-45D6-959E-7FFA12A55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428451-4E8E-4446-AD8C-2A5FA92CEAB1}"/>
              </a:ext>
            </a:extLst>
          </p:cNvPr>
          <p:cNvSpPr>
            <a:spLocks noGrp="1"/>
          </p:cNvSpPr>
          <p:nvPr>
            <p:ph type="dt" sz="half" idx="10"/>
          </p:nvPr>
        </p:nvSpPr>
        <p:spPr/>
        <p:txBody>
          <a:bodyPr/>
          <a:lstStyle/>
          <a:p>
            <a:fld id="{464DBFEA-E1DF-41BD-9E61-783EB3B956EB}" type="datetimeFigureOut">
              <a:rPr lang="en-GB" smtClean="0"/>
              <a:t>15/06/2020</a:t>
            </a:fld>
            <a:endParaRPr lang="en-GB"/>
          </a:p>
        </p:txBody>
      </p:sp>
      <p:sp>
        <p:nvSpPr>
          <p:cNvPr id="6" name="Footer Placeholder 5">
            <a:extLst>
              <a:ext uri="{FF2B5EF4-FFF2-40B4-BE49-F238E27FC236}">
                <a16:creationId xmlns:a16="http://schemas.microsoft.com/office/drawing/2014/main" id="{5808334B-E3EA-4507-A833-54F2F56483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19712D-3902-4CBB-B3D4-E399398450F3}"/>
              </a:ext>
            </a:extLst>
          </p:cNvPr>
          <p:cNvSpPr>
            <a:spLocks noGrp="1"/>
          </p:cNvSpPr>
          <p:nvPr>
            <p:ph type="sldNum" sz="quarter" idx="12"/>
          </p:nvPr>
        </p:nvSpPr>
        <p:spPr/>
        <p:txBody>
          <a:bodyPr/>
          <a:lstStyle/>
          <a:p>
            <a:fld id="{B4F8B7B1-9067-406F-AA26-DCB601E03FF5}" type="slidenum">
              <a:rPr lang="en-GB" smtClean="0"/>
              <a:t>‹#›</a:t>
            </a:fld>
            <a:endParaRPr lang="en-GB"/>
          </a:p>
        </p:txBody>
      </p:sp>
    </p:spTree>
    <p:extLst>
      <p:ext uri="{BB962C8B-B14F-4D97-AF65-F5344CB8AC3E}">
        <p14:creationId xmlns:p14="http://schemas.microsoft.com/office/powerpoint/2010/main" val="43541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C127-527C-43C6-BEE8-54CD5D6259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CCAD0D-EF3D-4265-B15F-C5C2808555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272F5C-BB36-47AF-9666-64B75059E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E0F8F1-6EB7-4ADD-957C-F228D7F3606A}"/>
              </a:ext>
            </a:extLst>
          </p:cNvPr>
          <p:cNvSpPr>
            <a:spLocks noGrp="1"/>
          </p:cNvSpPr>
          <p:nvPr>
            <p:ph type="dt" sz="half" idx="10"/>
          </p:nvPr>
        </p:nvSpPr>
        <p:spPr/>
        <p:txBody>
          <a:bodyPr/>
          <a:lstStyle/>
          <a:p>
            <a:fld id="{464DBFEA-E1DF-41BD-9E61-783EB3B956EB}" type="datetimeFigureOut">
              <a:rPr lang="en-GB" smtClean="0"/>
              <a:t>15/06/2020</a:t>
            </a:fld>
            <a:endParaRPr lang="en-GB"/>
          </a:p>
        </p:txBody>
      </p:sp>
      <p:sp>
        <p:nvSpPr>
          <p:cNvPr id="6" name="Footer Placeholder 5">
            <a:extLst>
              <a:ext uri="{FF2B5EF4-FFF2-40B4-BE49-F238E27FC236}">
                <a16:creationId xmlns:a16="http://schemas.microsoft.com/office/drawing/2014/main" id="{3FD8B86D-54BF-488E-9DB2-48F900B0C3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45F207-8B56-4F36-8EC7-D445E0D841AF}"/>
              </a:ext>
            </a:extLst>
          </p:cNvPr>
          <p:cNvSpPr>
            <a:spLocks noGrp="1"/>
          </p:cNvSpPr>
          <p:nvPr>
            <p:ph type="sldNum" sz="quarter" idx="12"/>
          </p:nvPr>
        </p:nvSpPr>
        <p:spPr/>
        <p:txBody>
          <a:bodyPr/>
          <a:lstStyle/>
          <a:p>
            <a:fld id="{B4F8B7B1-9067-406F-AA26-DCB601E03FF5}" type="slidenum">
              <a:rPr lang="en-GB" smtClean="0"/>
              <a:t>‹#›</a:t>
            </a:fld>
            <a:endParaRPr lang="en-GB"/>
          </a:p>
        </p:txBody>
      </p:sp>
    </p:spTree>
    <p:extLst>
      <p:ext uri="{BB962C8B-B14F-4D97-AF65-F5344CB8AC3E}">
        <p14:creationId xmlns:p14="http://schemas.microsoft.com/office/powerpoint/2010/main" val="80787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9B80D-91CC-47FF-A1C6-94AAD90A22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6D9C42-E9E8-46C6-B006-EBB8EF06D5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350AF7-B999-4738-AB2B-3EC3BFB102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DBFEA-E1DF-41BD-9E61-783EB3B956EB}" type="datetimeFigureOut">
              <a:rPr lang="en-GB" smtClean="0"/>
              <a:t>15/06/2020</a:t>
            </a:fld>
            <a:endParaRPr lang="en-GB"/>
          </a:p>
        </p:txBody>
      </p:sp>
      <p:sp>
        <p:nvSpPr>
          <p:cNvPr id="5" name="Footer Placeholder 4">
            <a:extLst>
              <a:ext uri="{FF2B5EF4-FFF2-40B4-BE49-F238E27FC236}">
                <a16:creationId xmlns:a16="http://schemas.microsoft.com/office/drawing/2014/main" id="{22457548-3CAC-4BE8-B523-464AFAA760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B19E149-2065-472D-870D-8DAB61997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8B7B1-9067-406F-AA26-DCB601E03FF5}" type="slidenum">
              <a:rPr lang="en-GB" smtClean="0"/>
              <a:t>‹#›</a:t>
            </a:fld>
            <a:endParaRPr lang="en-GB"/>
          </a:p>
        </p:txBody>
      </p:sp>
    </p:spTree>
    <p:extLst>
      <p:ext uri="{BB962C8B-B14F-4D97-AF65-F5344CB8AC3E}">
        <p14:creationId xmlns:p14="http://schemas.microsoft.com/office/powerpoint/2010/main" val="33569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r: 7 Points 5">
            <a:extLst>
              <a:ext uri="{FF2B5EF4-FFF2-40B4-BE49-F238E27FC236}">
                <a16:creationId xmlns:a16="http://schemas.microsoft.com/office/drawing/2014/main" id="{1BAFB0F5-E2E2-4C49-B349-953FE5F3C5C2}"/>
              </a:ext>
            </a:extLst>
          </p:cNvPr>
          <p:cNvSpPr/>
          <p:nvPr/>
        </p:nvSpPr>
        <p:spPr>
          <a:xfrm>
            <a:off x="6400743" y="4422386"/>
            <a:ext cx="2294351" cy="1891431"/>
          </a:xfrm>
          <a:prstGeom prst="star7">
            <a:avLst/>
          </a:prstGeom>
          <a:solidFill>
            <a:srgbClr val="19EA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sports do you do outside of school? </a:t>
            </a:r>
          </a:p>
        </p:txBody>
      </p:sp>
      <p:sp>
        <p:nvSpPr>
          <p:cNvPr id="8" name="Star: 7 Points 7">
            <a:extLst>
              <a:ext uri="{FF2B5EF4-FFF2-40B4-BE49-F238E27FC236}">
                <a16:creationId xmlns:a16="http://schemas.microsoft.com/office/drawing/2014/main" id="{12D50467-5572-473F-B36F-7F54183D00BE}"/>
              </a:ext>
            </a:extLst>
          </p:cNvPr>
          <p:cNvSpPr/>
          <p:nvPr/>
        </p:nvSpPr>
        <p:spPr>
          <a:xfrm>
            <a:off x="8944650" y="4801259"/>
            <a:ext cx="2048006" cy="1891430"/>
          </a:xfrm>
          <a:prstGeom prst="star7">
            <a:avLst/>
          </a:prstGeom>
          <a:solidFill>
            <a:srgbClr val="FC95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 you like Pe? Why or why not?</a:t>
            </a:r>
          </a:p>
        </p:txBody>
      </p:sp>
      <p:sp>
        <p:nvSpPr>
          <p:cNvPr id="10" name="Star: 7 Points 9">
            <a:extLst>
              <a:ext uri="{FF2B5EF4-FFF2-40B4-BE49-F238E27FC236}">
                <a16:creationId xmlns:a16="http://schemas.microsoft.com/office/drawing/2014/main" id="{CF2E7912-ABF1-435F-95A6-4C2FC36A61EB}"/>
              </a:ext>
            </a:extLst>
          </p:cNvPr>
          <p:cNvSpPr/>
          <p:nvPr/>
        </p:nvSpPr>
        <p:spPr>
          <a:xfrm>
            <a:off x="383612" y="4302150"/>
            <a:ext cx="2294350" cy="2131905"/>
          </a:xfrm>
          <a:prstGeom prst="star7">
            <a:avLst/>
          </a:prstGeom>
          <a:solidFill>
            <a:srgbClr val="FC0C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would you like to do in PE in Y7?</a:t>
            </a:r>
          </a:p>
        </p:txBody>
      </p:sp>
      <p:sp>
        <p:nvSpPr>
          <p:cNvPr id="11" name="Star: 7 Points 10">
            <a:extLst>
              <a:ext uri="{FF2B5EF4-FFF2-40B4-BE49-F238E27FC236}">
                <a16:creationId xmlns:a16="http://schemas.microsoft.com/office/drawing/2014/main" id="{B69CB2E4-BE87-405A-8239-484B956C294A}"/>
              </a:ext>
            </a:extLst>
          </p:cNvPr>
          <p:cNvSpPr/>
          <p:nvPr/>
        </p:nvSpPr>
        <p:spPr>
          <a:xfrm>
            <a:off x="9694945" y="2941216"/>
            <a:ext cx="2371224" cy="2057398"/>
          </a:xfrm>
          <a:prstGeom prst="star7">
            <a:avLst/>
          </a:prstGeom>
          <a:solidFill>
            <a:srgbClr val="0AF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Include sporty pics of you if you want to </a:t>
            </a:r>
            <a:r>
              <a:rPr lang="en-GB" dirty="0">
                <a:solidFill>
                  <a:schemeClr val="tx1"/>
                </a:solidFill>
                <a:sym typeface="Wingdings" panose="05000000000000000000" pitchFamily="2" charset="2"/>
              </a:rPr>
              <a:t></a:t>
            </a:r>
            <a:endParaRPr lang="en-GB" dirty="0">
              <a:solidFill>
                <a:schemeClr val="tx1"/>
              </a:solidFill>
            </a:endParaRPr>
          </a:p>
        </p:txBody>
      </p:sp>
      <p:sp>
        <p:nvSpPr>
          <p:cNvPr id="12" name="Star: 7 Points 11">
            <a:extLst>
              <a:ext uri="{FF2B5EF4-FFF2-40B4-BE49-F238E27FC236}">
                <a16:creationId xmlns:a16="http://schemas.microsoft.com/office/drawing/2014/main" id="{E159371C-91B3-4F40-BFA3-E05367F88C5F}"/>
              </a:ext>
            </a:extLst>
          </p:cNvPr>
          <p:cNvSpPr/>
          <p:nvPr/>
        </p:nvSpPr>
        <p:spPr>
          <a:xfrm>
            <a:off x="3164550" y="4638816"/>
            <a:ext cx="2294350" cy="1981672"/>
          </a:xfrm>
          <a:prstGeom prst="star7">
            <a:avLst/>
          </a:prstGeom>
          <a:solidFill>
            <a:srgbClr val="F4F4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things did you do at primary school?</a:t>
            </a:r>
          </a:p>
        </p:txBody>
      </p:sp>
      <p:pic>
        <p:nvPicPr>
          <p:cNvPr id="16" name="Picture 15" descr="Image">
            <a:extLst>
              <a:ext uri="{FF2B5EF4-FFF2-40B4-BE49-F238E27FC236}">
                <a16:creationId xmlns:a16="http://schemas.microsoft.com/office/drawing/2014/main" id="{E57EA4BB-1E5E-4BD9-BBE9-33CA3129DFE2}"/>
              </a:ext>
            </a:extLst>
          </p:cNvPr>
          <p:cNvPicPr/>
          <p:nvPr/>
        </p:nvPicPr>
        <p:blipFill>
          <a:blip r:embed="rId2" cstate="print">
            <a:extLst>
              <a:ext uri="{28A0092B-C50C-407E-A947-70E740481C1C}">
                <a14:useLocalDpi xmlns:a14="http://schemas.microsoft.com/office/drawing/2010/main" val="0"/>
              </a:ext>
            </a:extLst>
          </a:blip>
          <a:srcRect l="10515" t="10776" b="9827"/>
          <a:stretch>
            <a:fillRect/>
          </a:stretch>
        </p:blipFill>
        <p:spPr bwMode="auto">
          <a:xfrm>
            <a:off x="9919142" y="198651"/>
            <a:ext cx="2124710" cy="2704465"/>
          </a:xfrm>
          <a:prstGeom prst="rect">
            <a:avLst/>
          </a:prstGeom>
          <a:noFill/>
          <a:ln>
            <a:noFill/>
          </a:ln>
        </p:spPr>
      </p:pic>
      <p:sp>
        <p:nvSpPr>
          <p:cNvPr id="17" name="Speech Bubble: Oval 16">
            <a:extLst>
              <a:ext uri="{FF2B5EF4-FFF2-40B4-BE49-F238E27FC236}">
                <a16:creationId xmlns:a16="http://schemas.microsoft.com/office/drawing/2014/main" id="{7FAC2BB1-5B28-4969-BF0B-B9EC328C249F}"/>
              </a:ext>
            </a:extLst>
          </p:cNvPr>
          <p:cNvSpPr/>
          <p:nvPr/>
        </p:nvSpPr>
        <p:spPr>
          <a:xfrm rot="21395266">
            <a:off x="149819" y="206735"/>
            <a:ext cx="9648862" cy="4335209"/>
          </a:xfrm>
          <a:prstGeom prst="wedgeEllipseCallout">
            <a:avLst>
              <a:gd name="adj1" fmla="val 59520"/>
              <a:gd name="adj2" fmla="val -21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Comic Sans MS" panose="030F0702030302020204" pitchFamily="66" charset="0"/>
              </a:rPr>
              <a:t>Hello Year 6, hope you’re all ok and looking forward to joining us in Year 7!</a:t>
            </a:r>
          </a:p>
          <a:p>
            <a:endParaRPr lang="en-GB" sz="1600" dirty="0">
              <a:latin typeface="Comic Sans MS" panose="030F0702030302020204" pitchFamily="66" charset="0"/>
            </a:endParaRPr>
          </a:p>
          <a:p>
            <a:r>
              <a:rPr lang="en-GB" sz="1600" dirty="0">
                <a:latin typeface="Comic Sans MS" panose="030F0702030302020204" pitchFamily="66" charset="0"/>
              </a:rPr>
              <a:t>Being as we are not able to meet with you before September we would love to find out a little bit about your sporting background – some of you might love sport and take part in lots of different types whilst others may not like it as much (don’t worry – that’s ok!!)</a:t>
            </a:r>
          </a:p>
          <a:p>
            <a:endParaRPr lang="en-GB" sz="1600" dirty="0">
              <a:latin typeface="Comic Sans MS" panose="030F0702030302020204" pitchFamily="66" charset="0"/>
            </a:endParaRPr>
          </a:p>
          <a:p>
            <a:r>
              <a:rPr lang="en-GB" sz="1600" dirty="0">
                <a:latin typeface="Comic Sans MS" panose="030F0702030302020204" pitchFamily="66" charset="0"/>
              </a:rPr>
              <a:t>We would like you to create a sporting profile about you. I’ve asked all my team to create their own profiles so you can learn a bit more about us as well </a:t>
            </a:r>
            <a:r>
              <a:rPr lang="en-GB" sz="1600" dirty="0">
                <a:latin typeface="Comic Sans MS" panose="030F0702030302020204" pitchFamily="66" charset="0"/>
                <a:sym typeface="Wingdings" panose="05000000000000000000" pitchFamily="2" charset="2"/>
              </a:rPr>
              <a:t></a:t>
            </a:r>
            <a:endParaRPr lang="en-GB" sz="1600" dirty="0">
              <a:latin typeface="Comic Sans MS" panose="030F0702030302020204" pitchFamily="66" charset="0"/>
            </a:endParaRPr>
          </a:p>
          <a:p>
            <a:endParaRPr lang="en-GB" sz="1600" dirty="0">
              <a:latin typeface="Comic Sans MS" panose="030F0702030302020204" pitchFamily="66" charset="0"/>
            </a:endParaRPr>
          </a:p>
          <a:p>
            <a:r>
              <a:rPr lang="en-GB" sz="1600" dirty="0">
                <a:latin typeface="Comic Sans MS" panose="030F0702030302020204" pitchFamily="66" charset="0"/>
              </a:rPr>
              <a:t>See you all soon, Mrs Brotherton and the PE team</a:t>
            </a:r>
          </a:p>
        </p:txBody>
      </p:sp>
      <p:sp>
        <p:nvSpPr>
          <p:cNvPr id="19" name="Rectangle: Rounded Corners 18">
            <a:extLst>
              <a:ext uri="{FF2B5EF4-FFF2-40B4-BE49-F238E27FC236}">
                <a16:creationId xmlns:a16="http://schemas.microsoft.com/office/drawing/2014/main" id="{C33380F8-C909-4715-BF9E-EEE10BFCB4EA}"/>
              </a:ext>
            </a:extLst>
          </p:cNvPr>
          <p:cNvSpPr/>
          <p:nvPr/>
        </p:nvSpPr>
        <p:spPr>
          <a:xfrm rot="20382344">
            <a:off x="57004" y="443373"/>
            <a:ext cx="2630772" cy="414255"/>
          </a:xfrm>
          <a:prstGeom prst="roundRect">
            <a:avLst/>
          </a:prstGeom>
          <a:solidFill>
            <a:srgbClr val="D590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Induction Challenge </a:t>
            </a:r>
          </a:p>
        </p:txBody>
      </p:sp>
    </p:spTree>
    <p:extLst>
      <p:ext uri="{BB962C8B-B14F-4D97-AF65-F5344CB8AC3E}">
        <p14:creationId xmlns:p14="http://schemas.microsoft.com/office/powerpoint/2010/main" val="306837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8EEF74-AA4D-433B-9148-4986D7FFDFCC}"/>
              </a:ext>
            </a:extLst>
          </p:cNvPr>
          <p:cNvPicPr>
            <a:picLocks noChangeAspect="1"/>
          </p:cNvPicPr>
          <p:nvPr/>
        </p:nvPicPr>
        <p:blipFill rotWithShape="1">
          <a:blip r:embed="rId2"/>
          <a:srcRect l="31545" t="8036" r="32724" b="9589"/>
          <a:stretch/>
        </p:blipFill>
        <p:spPr>
          <a:xfrm>
            <a:off x="964504" y="338137"/>
            <a:ext cx="4346531" cy="6262895"/>
          </a:xfrm>
          <a:prstGeom prst="rect">
            <a:avLst/>
          </a:prstGeom>
        </p:spPr>
      </p:pic>
      <p:pic>
        <p:nvPicPr>
          <p:cNvPr id="3" name="Picture 2">
            <a:extLst>
              <a:ext uri="{FF2B5EF4-FFF2-40B4-BE49-F238E27FC236}">
                <a16:creationId xmlns:a16="http://schemas.microsoft.com/office/drawing/2014/main" id="{C3B25B83-A42F-486E-806E-DEE1D92481FF}"/>
              </a:ext>
            </a:extLst>
          </p:cNvPr>
          <p:cNvPicPr>
            <a:picLocks noChangeAspect="1"/>
          </p:cNvPicPr>
          <p:nvPr/>
        </p:nvPicPr>
        <p:blipFill>
          <a:blip r:embed="rId3"/>
          <a:stretch>
            <a:fillRect/>
          </a:stretch>
        </p:blipFill>
        <p:spPr>
          <a:xfrm>
            <a:off x="6588821" y="228807"/>
            <a:ext cx="4638675" cy="6372225"/>
          </a:xfrm>
          <a:prstGeom prst="rect">
            <a:avLst/>
          </a:prstGeom>
        </p:spPr>
      </p:pic>
    </p:spTree>
    <p:extLst>
      <p:ext uri="{BB962C8B-B14F-4D97-AF65-F5344CB8AC3E}">
        <p14:creationId xmlns:p14="http://schemas.microsoft.com/office/powerpoint/2010/main" val="326183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B271E7-DE66-42D6-A801-53AB6C4CA854}"/>
              </a:ext>
            </a:extLst>
          </p:cNvPr>
          <p:cNvPicPr>
            <a:picLocks noChangeAspect="1"/>
          </p:cNvPicPr>
          <p:nvPr/>
        </p:nvPicPr>
        <p:blipFill>
          <a:blip r:embed="rId2"/>
          <a:stretch>
            <a:fillRect/>
          </a:stretch>
        </p:blipFill>
        <p:spPr>
          <a:xfrm>
            <a:off x="7588620" y="338135"/>
            <a:ext cx="4505325" cy="6181725"/>
          </a:xfrm>
          <a:prstGeom prst="rect">
            <a:avLst/>
          </a:prstGeom>
        </p:spPr>
      </p:pic>
      <p:pic>
        <p:nvPicPr>
          <p:cNvPr id="3" name="Picture 2">
            <a:extLst>
              <a:ext uri="{FF2B5EF4-FFF2-40B4-BE49-F238E27FC236}">
                <a16:creationId xmlns:a16="http://schemas.microsoft.com/office/drawing/2014/main" id="{C172FFD5-F231-4888-B63F-F1071B4E8108}"/>
              </a:ext>
            </a:extLst>
          </p:cNvPr>
          <p:cNvPicPr>
            <a:picLocks noChangeAspect="1"/>
          </p:cNvPicPr>
          <p:nvPr/>
        </p:nvPicPr>
        <p:blipFill>
          <a:blip r:embed="rId3"/>
          <a:stretch>
            <a:fillRect/>
          </a:stretch>
        </p:blipFill>
        <p:spPr>
          <a:xfrm>
            <a:off x="286336" y="1138236"/>
            <a:ext cx="6734175" cy="4581525"/>
          </a:xfrm>
          <a:prstGeom prst="rect">
            <a:avLst/>
          </a:prstGeom>
        </p:spPr>
      </p:pic>
    </p:spTree>
    <p:extLst>
      <p:ext uri="{BB962C8B-B14F-4D97-AF65-F5344CB8AC3E}">
        <p14:creationId xmlns:p14="http://schemas.microsoft.com/office/powerpoint/2010/main" val="268446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8D6236-22CB-4674-B8E2-4FE1383E07D2}"/>
              </a:ext>
            </a:extLst>
          </p:cNvPr>
          <p:cNvPicPr>
            <a:picLocks noChangeAspect="1"/>
          </p:cNvPicPr>
          <p:nvPr/>
        </p:nvPicPr>
        <p:blipFill>
          <a:blip r:embed="rId2"/>
          <a:stretch>
            <a:fillRect/>
          </a:stretch>
        </p:blipFill>
        <p:spPr>
          <a:xfrm>
            <a:off x="1112663" y="271461"/>
            <a:ext cx="4486275" cy="6315075"/>
          </a:xfrm>
          <a:prstGeom prst="rect">
            <a:avLst/>
          </a:prstGeom>
        </p:spPr>
      </p:pic>
      <p:pic>
        <p:nvPicPr>
          <p:cNvPr id="2" name="Picture 1">
            <a:extLst>
              <a:ext uri="{FF2B5EF4-FFF2-40B4-BE49-F238E27FC236}">
                <a16:creationId xmlns:a16="http://schemas.microsoft.com/office/drawing/2014/main" id="{2BC85F91-75D3-460D-8765-FF90F97D5515}"/>
              </a:ext>
            </a:extLst>
          </p:cNvPr>
          <p:cNvPicPr>
            <a:picLocks noChangeAspect="1"/>
          </p:cNvPicPr>
          <p:nvPr/>
        </p:nvPicPr>
        <p:blipFill>
          <a:blip r:embed="rId3"/>
          <a:stretch>
            <a:fillRect/>
          </a:stretch>
        </p:blipFill>
        <p:spPr>
          <a:xfrm>
            <a:off x="6910387" y="375010"/>
            <a:ext cx="4486275" cy="6291862"/>
          </a:xfrm>
          <a:prstGeom prst="rect">
            <a:avLst/>
          </a:prstGeom>
        </p:spPr>
      </p:pic>
    </p:spTree>
    <p:extLst>
      <p:ext uri="{BB962C8B-B14F-4D97-AF65-F5344CB8AC3E}">
        <p14:creationId xmlns:p14="http://schemas.microsoft.com/office/powerpoint/2010/main" val="104088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574-7451-44B9-AD0D-DB1B40DAFC78}"/>
              </a:ext>
            </a:extLst>
          </p:cNvPr>
          <p:cNvSpPr>
            <a:spLocks noGrp="1"/>
          </p:cNvSpPr>
          <p:nvPr>
            <p:ph type="title"/>
          </p:nvPr>
        </p:nvSpPr>
        <p:spPr>
          <a:xfrm>
            <a:off x="474944" y="189761"/>
            <a:ext cx="11612671" cy="849900"/>
          </a:xfrm>
          <a:solidFill>
            <a:srgbClr val="E7C0F2"/>
          </a:solidFill>
          <a:ln>
            <a:solidFill>
              <a:srgbClr val="FF66CC"/>
            </a:solidFill>
          </a:ln>
        </p:spPr>
        <p:txBody>
          <a:bodyPr/>
          <a:lstStyle/>
          <a:p>
            <a:r>
              <a:rPr lang="en-GB" dirty="0"/>
              <a:t>Frequently Asked Questions…</a:t>
            </a:r>
          </a:p>
        </p:txBody>
      </p:sp>
      <p:sp>
        <p:nvSpPr>
          <p:cNvPr id="3" name="Content Placeholder 2">
            <a:extLst>
              <a:ext uri="{FF2B5EF4-FFF2-40B4-BE49-F238E27FC236}">
                <a16:creationId xmlns:a16="http://schemas.microsoft.com/office/drawing/2014/main" id="{EFF6F6D6-03FC-4E57-843F-C3ECE726BD4E}"/>
              </a:ext>
            </a:extLst>
          </p:cNvPr>
          <p:cNvSpPr>
            <a:spLocks noGrp="1"/>
          </p:cNvSpPr>
          <p:nvPr>
            <p:ph idx="1"/>
          </p:nvPr>
        </p:nvSpPr>
        <p:spPr>
          <a:xfrm>
            <a:off x="349683" y="1161746"/>
            <a:ext cx="11612671" cy="5163898"/>
          </a:xfrm>
        </p:spPr>
        <p:txBody>
          <a:bodyPr>
            <a:normAutofit fontScale="92500" lnSpcReduction="10000"/>
          </a:bodyPr>
          <a:lstStyle/>
          <a:p>
            <a:pPr marL="0" indent="0">
              <a:buNone/>
            </a:pPr>
            <a:r>
              <a:rPr lang="en-GB" b="1" dirty="0"/>
              <a:t>Do I need to buy all the PE kit?</a:t>
            </a:r>
          </a:p>
          <a:p>
            <a:pPr marL="0" indent="0">
              <a:buNone/>
            </a:pPr>
            <a:r>
              <a:rPr lang="en-GB" dirty="0"/>
              <a:t>You will need the t-shirt, shorts / </a:t>
            </a:r>
            <a:r>
              <a:rPr lang="en-GB" dirty="0" err="1"/>
              <a:t>skort</a:t>
            </a:r>
            <a:r>
              <a:rPr lang="en-GB" dirty="0"/>
              <a:t>, socks and non-black sports trainers as part of compulsory kit. You will also need suitable swim wear (a 1 piece costume / shorts) but these can be any colour. The jumper and joggers are recommended for colder weather but not essential. </a:t>
            </a:r>
          </a:p>
          <a:p>
            <a:pPr marL="0" indent="0">
              <a:buNone/>
            </a:pPr>
            <a:r>
              <a:rPr lang="en-GB" b="1" dirty="0"/>
              <a:t>Are after school clubs free?</a:t>
            </a:r>
            <a:r>
              <a:rPr lang="en-GB" dirty="0"/>
              <a:t> </a:t>
            </a:r>
          </a:p>
          <a:p>
            <a:pPr marL="0" indent="0">
              <a:buNone/>
            </a:pPr>
            <a:r>
              <a:rPr lang="en-GB" dirty="0"/>
              <a:t>Yes absolutely and students can join as many as possible.</a:t>
            </a:r>
          </a:p>
          <a:p>
            <a:pPr marL="0" indent="0">
              <a:buNone/>
            </a:pPr>
            <a:r>
              <a:rPr lang="en-GB" b="1" dirty="0"/>
              <a:t>My child can’t swim</a:t>
            </a:r>
            <a:r>
              <a:rPr lang="en-GB" dirty="0"/>
              <a:t>  </a:t>
            </a:r>
          </a:p>
          <a:p>
            <a:pPr marL="0" indent="0">
              <a:buNone/>
            </a:pPr>
            <a:r>
              <a:rPr lang="en-GB" dirty="0"/>
              <a:t>Don’t worry we will fully support your child and help them to get water confident either through class lessons or additional opportunities after school in smaller group settings </a:t>
            </a:r>
          </a:p>
          <a:p>
            <a:pPr marL="0" indent="0">
              <a:buNone/>
            </a:pPr>
            <a:r>
              <a:rPr lang="en-GB" b="1" dirty="0"/>
              <a:t>How many lessons of PE will my child get?</a:t>
            </a:r>
            <a:endParaRPr lang="en-GB" dirty="0"/>
          </a:p>
          <a:p>
            <a:pPr marL="0" indent="0">
              <a:buNone/>
            </a:pPr>
            <a:r>
              <a:rPr lang="en-GB" dirty="0"/>
              <a:t>All students will get 2 lessons a week</a:t>
            </a:r>
          </a:p>
          <a:p>
            <a:pPr marL="0" indent="0">
              <a:buNone/>
            </a:pPr>
            <a:endParaRPr lang="en-GB" dirty="0"/>
          </a:p>
        </p:txBody>
      </p:sp>
    </p:spTree>
    <p:extLst>
      <p:ext uri="{BB962C8B-B14F-4D97-AF65-F5344CB8AC3E}">
        <p14:creationId xmlns:p14="http://schemas.microsoft.com/office/powerpoint/2010/main" val="239779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574-7451-44B9-AD0D-DB1B40DAFC78}"/>
              </a:ext>
            </a:extLst>
          </p:cNvPr>
          <p:cNvSpPr>
            <a:spLocks noGrp="1"/>
          </p:cNvSpPr>
          <p:nvPr>
            <p:ph type="title"/>
          </p:nvPr>
        </p:nvSpPr>
        <p:spPr>
          <a:xfrm>
            <a:off x="474944" y="189761"/>
            <a:ext cx="11612671" cy="849900"/>
          </a:xfrm>
          <a:solidFill>
            <a:srgbClr val="E7C0F2"/>
          </a:solidFill>
          <a:ln>
            <a:solidFill>
              <a:srgbClr val="FF66CC"/>
            </a:solidFill>
          </a:ln>
        </p:spPr>
        <p:txBody>
          <a:bodyPr/>
          <a:lstStyle/>
          <a:p>
            <a:r>
              <a:rPr lang="en-GB" dirty="0"/>
              <a:t>Frequently Asked Questions…</a:t>
            </a:r>
          </a:p>
        </p:txBody>
      </p:sp>
      <p:sp>
        <p:nvSpPr>
          <p:cNvPr id="3" name="Content Placeholder 2">
            <a:extLst>
              <a:ext uri="{FF2B5EF4-FFF2-40B4-BE49-F238E27FC236}">
                <a16:creationId xmlns:a16="http://schemas.microsoft.com/office/drawing/2014/main" id="{EFF6F6D6-03FC-4E57-843F-C3ECE726BD4E}"/>
              </a:ext>
            </a:extLst>
          </p:cNvPr>
          <p:cNvSpPr>
            <a:spLocks noGrp="1"/>
          </p:cNvSpPr>
          <p:nvPr>
            <p:ph idx="1"/>
          </p:nvPr>
        </p:nvSpPr>
        <p:spPr>
          <a:xfrm>
            <a:off x="349683" y="1161746"/>
            <a:ext cx="11612671" cy="5163898"/>
          </a:xfrm>
        </p:spPr>
        <p:txBody>
          <a:bodyPr>
            <a:normAutofit fontScale="85000" lnSpcReduction="20000"/>
          </a:bodyPr>
          <a:lstStyle/>
          <a:p>
            <a:pPr marL="0" indent="0">
              <a:buNone/>
            </a:pPr>
            <a:r>
              <a:rPr lang="en-GB" b="1" dirty="0"/>
              <a:t>Do boys need football boots and shin pads?</a:t>
            </a:r>
          </a:p>
          <a:p>
            <a:pPr marL="0" indent="0">
              <a:buNone/>
            </a:pPr>
            <a:r>
              <a:rPr lang="en-GB" dirty="0"/>
              <a:t>It would be great if you could equip your child with a pair of boots and some shin pads as these are needed for the football and / or rugby units of work</a:t>
            </a:r>
          </a:p>
          <a:p>
            <a:pPr marL="0" indent="0">
              <a:buNone/>
            </a:pPr>
            <a:r>
              <a:rPr lang="en-GB" b="1" dirty="0"/>
              <a:t>Do students have to carry their PE kit all day?</a:t>
            </a:r>
          </a:p>
          <a:p>
            <a:pPr marL="0" indent="0">
              <a:buNone/>
            </a:pPr>
            <a:r>
              <a:rPr lang="en-GB" dirty="0"/>
              <a:t>No, you can get a locker which is arranged through reception to keep your kit in</a:t>
            </a:r>
          </a:p>
          <a:p>
            <a:pPr marL="0" indent="0">
              <a:buNone/>
            </a:pPr>
            <a:r>
              <a:rPr lang="en-GB" b="1" dirty="0"/>
              <a:t>What sports will my child cover?</a:t>
            </a:r>
            <a:endParaRPr lang="en-GB" dirty="0"/>
          </a:p>
          <a:p>
            <a:pPr marL="0" indent="0">
              <a:buNone/>
            </a:pPr>
            <a:r>
              <a:rPr lang="en-GB" dirty="0"/>
              <a:t>Your child will cover a vast range of sports over their five years, some that may have been done at primary school and then new ones as well</a:t>
            </a:r>
          </a:p>
          <a:p>
            <a:pPr marL="0" indent="0">
              <a:buNone/>
            </a:pPr>
            <a:r>
              <a:rPr lang="en-GB" b="1" dirty="0"/>
              <a:t>What teams can my child join?</a:t>
            </a:r>
            <a:endParaRPr lang="en-GB" dirty="0"/>
          </a:p>
          <a:p>
            <a:pPr marL="0" indent="0">
              <a:buNone/>
            </a:pPr>
            <a:r>
              <a:rPr lang="en-GB" dirty="0"/>
              <a:t>We have lots of different clubs and teams that you are able to join right across the year. Timetables are published each half term and shared with students in school but you can also follow us on Instagram and Facebook to get the up to date information at home</a:t>
            </a:r>
          </a:p>
          <a:p>
            <a:pPr marL="0" indent="0">
              <a:buNone/>
            </a:pPr>
            <a:r>
              <a:rPr lang="en-GB" b="1" dirty="0"/>
              <a:t>What if my child has any medical needs?</a:t>
            </a:r>
          </a:p>
          <a:p>
            <a:pPr marL="0" indent="0">
              <a:buNone/>
            </a:pPr>
            <a:r>
              <a:rPr lang="en-GB" dirty="0"/>
              <a:t>Please don’t worry, just send any relevant information in a note to your child’s PE teacher and we will make sure they are catered for</a:t>
            </a:r>
          </a:p>
          <a:p>
            <a:pPr marL="0" indent="0">
              <a:buNone/>
            </a:pPr>
            <a:endParaRPr lang="en-GB" dirty="0"/>
          </a:p>
        </p:txBody>
      </p:sp>
    </p:spTree>
    <p:extLst>
      <p:ext uri="{BB962C8B-B14F-4D97-AF65-F5344CB8AC3E}">
        <p14:creationId xmlns:p14="http://schemas.microsoft.com/office/powerpoint/2010/main" val="39251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574-7451-44B9-AD0D-DB1B40DAFC78}"/>
              </a:ext>
            </a:extLst>
          </p:cNvPr>
          <p:cNvSpPr>
            <a:spLocks noGrp="1"/>
          </p:cNvSpPr>
          <p:nvPr>
            <p:ph type="title"/>
          </p:nvPr>
        </p:nvSpPr>
        <p:spPr>
          <a:xfrm>
            <a:off x="474944" y="189761"/>
            <a:ext cx="11612671" cy="849900"/>
          </a:xfrm>
          <a:solidFill>
            <a:srgbClr val="FFFF00"/>
          </a:solidFill>
          <a:ln>
            <a:solidFill>
              <a:srgbClr val="FF66CC"/>
            </a:solidFill>
          </a:ln>
        </p:spPr>
        <p:txBody>
          <a:bodyPr/>
          <a:lstStyle/>
          <a:p>
            <a:r>
              <a:rPr lang="en-GB" dirty="0"/>
              <a:t>Top Tips!</a:t>
            </a:r>
          </a:p>
        </p:txBody>
      </p:sp>
      <p:sp>
        <p:nvSpPr>
          <p:cNvPr id="3" name="Content Placeholder 2">
            <a:extLst>
              <a:ext uri="{FF2B5EF4-FFF2-40B4-BE49-F238E27FC236}">
                <a16:creationId xmlns:a16="http://schemas.microsoft.com/office/drawing/2014/main" id="{EFF6F6D6-03FC-4E57-843F-C3ECE726BD4E}"/>
              </a:ext>
            </a:extLst>
          </p:cNvPr>
          <p:cNvSpPr>
            <a:spLocks noGrp="1"/>
          </p:cNvSpPr>
          <p:nvPr>
            <p:ph idx="1"/>
          </p:nvPr>
        </p:nvSpPr>
        <p:spPr>
          <a:xfrm>
            <a:off x="349683" y="1161746"/>
            <a:ext cx="11612671" cy="5163898"/>
          </a:xfrm>
        </p:spPr>
        <p:txBody>
          <a:bodyPr>
            <a:normAutofit fontScale="92500"/>
          </a:bodyPr>
          <a:lstStyle/>
          <a:p>
            <a:r>
              <a:rPr lang="en-GB" b="1" dirty="0"/>
              <a:t>Don’t forget to follow us on social media.</a:t>
            </a:r>
            <a:endParaRPr lang="en-GB" dirty="0"/>
          </a:p>
          <a:p>
            <a:r>
              <a:rPr lang="en-GB" b="1" dirty="0"/>
              <a:t>Keep active don’t forget try to get in a hour of physical activity a day</a:t>
            </a:r>
            <a:endParaRPr lang="en-GB" dirty="0"/>
          </a:p>
          <a:p>
            <a:r>
              <a:rPr lang="en-GB" b="1" dirty="0"/>
              <a:t>Always put your name on the inside of your PE kit too. </a:t>
            </a:r>
            <a:endParaRPr lang="en-GB" dirty="0"/>
          </a:p>
          <a:p>
            <a:r>
              <a:rPr lang="en-GB" b="1" dirty="0"/>
              <a:t>Buy a locker, so you don’t have to carry your kit round. </a:t>
            </a:r>
            <a:endParaRPr lang="en-GB" dirty="0"/>
          </a:p>
          <a:p>
            <a:r>
              <a:rPr lang="en-GB" b="1" dirty="0"/>
              <a:t>Join a new club, inside or outside of school . It’s a great way to make friends. </a:t>
            </a:r>
            <a:endParaRPr lang="en-GB" dirty="0"/>
          </a:p>
          <a:p>
            <a:r>
              <a:rPr lang="en-GB" b="1" dirty="0"/>
              <a:t>Get a comfortable bag, to keep and transport your PE kit in. </a:t>
            </a:r>
            <a:endParaRPr lang="en-GB" dirty="0"/>
          </a:p>
          <a:p>
            <a:r>
              <a:rPr lang="en-GB" b="1" dirty="0"/>
              <a:t>Don’t forget to get your ears pierced at the start of the summer so you can take them out for PE in September. </a:t>
            </a:r>
            <a:endParaRPr lang="en-GB" dirty="0"/>
          </a:p>
          <a:p>
            <a:r>
              <a:rPr lang="en-GB" b="1" dirty="0"/>
              <a:t>Encourage students to take responsibility for their kits! We have around 15 lost kits a week. </a:t>
            </a:r>
          </a:p>
          <a:p>
            <a:r>
              <a:rPr lang="en-GB" b="1" dirty="0"/>
              <a:t>Talk to your teachers about your sporting successes– we don’t bite!!</a:t>
            </a:r>
            <a:endParaRPr lang="en-GB" dirty="0"/>
          </a:p>
          <a:p>
            <a:pPr marL="0" indent="0">
              <a:buNone/>
            </a:pPr>
            <a:endParaRPr lang="en-GB" dirty="0"/>
          </a:p>
        </p:txBody>
      </p:sp>
    </p:spTree>
    <p:extLst>
      <p:ext uri="{BB962C8B-B14F-4D97-AF65-F5344CB8AC3E}">
        <p14:creationId xmlns:p14="http://schemas.microsoft.com/office/powerpoint/2010/main" val="634404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650</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Comic Sans MS</vt:lpstr>
      <vt:lpstr>Wingdings</vt:lpstr>
      <vt:lpstr>Office Theme</vt:lpstr>
      <vt:lpstr>PowerPoint Presentation</vt:lpstr>
      <vt:lpstr>PowerPoint Presentation</vt:lpstr>
      <vt:lpstr>PowerPoint Presentation</vt:lpstr>
      <vt:lpstr>PowerPoint Presentation</vt:lpstr>
      <vt:lpstr>Frequently Asked Questions…</vt:lpstr>
      <vt:lpstr>Frequently Asked Questions…</vt:lpstr>
      <vt:lpstr>Top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J Brotherton</dc:creator>
  <cp:lastModifiedBy>Mrs J Brotherton</cp:lastModifiedBy>
  <cp:revision>13</cp:revision>
  <dcterms:created xsi:type="dcterms:W3CDTF">2020-06-11T10:15:07Z</dcterms:created>
  <dcterms:modified xsi:type="dcterms:W3CDTF">2020-06-15T14:32:08Z</dcterms:modified>
</cp:coreProperties>
</file>