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AA6B-894D-4528-8D69-A2A2383E6258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28B50-B65F-4FB9-A729-13CF08E0DC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6320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AA6B-894D-4528-8D69-A2A2383E6258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28B50-B65F-4FB9-A729-13CF08E0DC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911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AA6B-894D-4528-8D69-A2A2383E6258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28B50-B65F-4FB9-A729-13CF08E0DC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868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AA6B-894D-4528-8D69-A2A2383E6258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28B50-B65F-4FB9-A729-13CF08E0DC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9258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AA6B-894D-4528-8D69-A2A2383E6258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28B50-B65F-4FB9-A729-13CF08E0DC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3748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AA6B-894D-4528-8D69-A2A2383E6258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28B50-B65F-4FB9-A729-13CF08E0DC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0206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AA6B-894D-4528-8D69-A2A2383E6258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28B50-B65F-4FB9-A729-13CF08E0DC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592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AA6B-894D-4528-8D69-A2A2383E6258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28B50-B65F-4FB9-A729-13CF08E0DC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287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AA6B-894D-4528-8D69-A2A2383E6258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28B50-B65F-4FB9-A729-13CF08E0DC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6791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AA6B-894D-4528-8D69-A2A2383E6258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28B50-B65F-4FB9-A729-13CF08E0DC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0492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AA6B-894D-4528-8D69-A2A2383E6258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28B50-B65F-4FB9-A729-13CF08E0DC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0283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1AA6B-894D-4528-8D69-A2A2383E6258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428B50-B65F-4FB9-A729-13CF08E0DC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778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urved Left Arrow 16"/>
          <p:cNvSpPr/>
          <p:nvPr/>
        </p:nvSpPr>
        <p:spPr>
          <a:xfrm rot="10800000">
            <a:off x="492442" y="1463914"/>
            <a:ext cx="2679849" cy="4917413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" name="Curved Left Arrow 8"/>
          <p:cNvSpPr/>
          <p:nvPr/>
        </p:nvSpPr>
        <p:spPr>
          <a:xfrm>
            <a:off x="5692440" y="1844824"/>
            <a:ext cx="2679849" cy="475252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1030" name="Picture 6" descr="Free Globe Clipart, Download Free Clip Art, Free Clip Art on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280671"/>
            <a:ext cx="935349" cy="935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1010543"/>
          </a:xfrm>
        </p:spPr>
        <p:txBody>
          <a:bodyPr>
            <a:normAutofit/>
          </a:bodyPr>
          <a:lstStyle/>
          <a:p>
            <a:r>
              <a:rPr lang="en-GB" sz="36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anose="030F0702030302020204" pitchFamily="66" charset="0"/>
              </a:rPr>
              <a:t>Year 6 Geography Task </a:t>
            </a:r>
            <a:endParaRPr lang="en-GB" sz="36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tx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pic>
        <p:nvPicPr>
          <p:cNvPr id="1026" name="Picture 2" descr="Wombourne High School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44" t="4371" r="7666" b="8823"/>
          <a:stretch/>
        </p:blipFill>
        <p:spPr bwMode="auto">
          <a:xfrm>
            <a:off x="460375" y="369487"/>
            <a:ext cx="643687" cy="687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Free World Globe Clipart, Download Free Clip Art, Free Clip Art on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" name="Rounded Rectangle 4"/>
          <p:cNvSpPr/>
          <p:nvPr/>
        </p:nvSpPr>
        <p:spPr>
          <a:xfrm>
            <a:off x="3188295" y="1463915"/>
            <a:ext cx="2679849" cy="1584176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Study a world map and plan a route around the world, include at least 6 locations</a:t>
            </a:r>
            <a:endParaRPr lang="en-GB" sz="12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228184" y="2322433"/>
            <a:ext cx="2679849" cy="1584176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Label the City of choice in each location, the Country and Continent and Oceans onto your world map</a:t>
            </a:r>
            <a:endParaRPr lang="en-GB" sz="12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94704" y="1065525"/>
            <a:ext cx="52101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Where in the world would you like to travel?</a:t>
            </a:r>
            <a:endParaRPr lang="en-GB" b="1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400427" y="4501766"/>
            <a:ext cx="2679849" cy="1584176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6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Research using the internet. books, guide books, maps, documentaries and personal experiences each location and create a fact file for each stop</a:t>
            </a:r>
            <a:endParaRPr lang="en-GB" sz="12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3012591" y="5013176"/>
            <a:ext cx="2679849" cy="1584176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Pack your suitcase – Design a collage with all of the items and clothing that you will need for your journey, </a:t>
            </a:r>
            <a:endParaRPr lang="en-GB" sz="12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54394" y="4555159"/>
            <a:ext cx="2679849" cy="1584176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CC00C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Write a log of your journey. State each leg of your route, the method of transport, km/miles travelled and longitude and latitude across the world.</a:t>
            </a:r>
            <a:endParaRPr lang="en-GB" sz="12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307975" y="2376663"/>
            <a:ext cx="2679849" cy="1584176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Design a Postcard to document your journey and make comparisons to what life is like in your home town.</a:t>
            </a:r>
            <a:endParaRPr lang="en-GB" sz="12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7144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147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Year 6 Geography Task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6 Geography Task</dc:title>
  <dc:creator>Rebecca Thornthwaite</dc:creator>
  <cp:lastModifiedBy>Rebecca Thornthwaite</cp:lastModifiedBy>
  <cp:revision>3</cp:revision>
  <dcterms:created xsi:type="dcterms:W3CDTF">2020-06-10T13:45:53Z</dcterms:created>
  <dcterms:modified xsi:type="dcterms:W3CDTF">2020-06-10T14:08:23Z</dcterms:modified>
</cp:coreProperties>
</file>